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6" r:id="rId4"/>
  </p:sldMasterIdLst>
  <p:notesMasterIdLst>
    <p:notesMasterId r:id="rId12"/>
  </p:notesMasterIdLst>
  <p:handoutMasterIdLst>
    <p:handoutMasterId r:id="rId13"/>
  </p:handoutMasterIdLst>
  <p:sldIdLst>
    <p:sldId id="1497" r:id="rId5"/>
    <p:sldId id="1498" r:id="rId6"/>
    <p:sldId id="1499" r:id="rId7"/>
    <p:sldId id="1500" r:id="rId8"/>
    <p:sldId id="1514" r:id="rId9"/>
    <p:sldId id="1503" r:id="rId10"/>
    <p:sldId id="151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  <p188:author id="{E2AFCBE2-96AD-378F-B4C9-6D94B252CA9F}" name="Kaila Orsucci (ANDERSEN CONSULTANTS LLC)" initials="KO" userId="S::v-kaiorsucci@microsoft.com::6b53eb50-4ec2-4e76-8ec7-518784d2a68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CE7"/>
    <a:srgbClr val="212121"/>
    <a:srgbClr val="E9E5D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68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1/25/2026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1/25/2026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5109525"/>
            <a:ext cx="10923934" cy="74771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EEECE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5857241"/>
            <a:ext cx="10923934" cy="3657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99C1539-FE55-754C-8140-4DE5A3D0093E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329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26" y="3981766"/>
            <a:ext cx="9424363" cy="2241234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Picture Placeholder 10">
            <a:extLst>
              <a:ext uri="{FF2B5EF4-FFF2-40B4-BE49-F238E27FC236}">
                <a16:creationId xmlns:a16="http://schemas.microsoft.com/office/drawing/2014/main" id="{B05677CF-A118-7926-8335-C9BDFBBEBC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38505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0626" y="6453002"/>
            <a:ext cx="3494314" cy="365125"/>
          </a:xfrm>
        </p:spPr>
        <p:txBody>
          <a:bodyPr/>
          <a:lstStyle/>
          <a:p>
            <a:fld id="{EBF9D5A3-011E-2448-8EA7-ED1DA93C950A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014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578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90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26" y="3981766"/>
            <a:ext cx="9424363" cy="2241234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7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Picture Placeholder 10">
            <a:extLst>
              <a:ext uri="{FF2B5EF4-FFF2-40B4-BE49-F238E27FC236}">
                <a16:creationId xmlns:a16="http://schemas.microsoft.com/office/drawing/2014/main" id="{B05677CF-A118-7926-8335-C9BDFBBEBC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38505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0626" y="645300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F9D5A3-011E-2448-8EA7-ED1DA93C950A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0141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5782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21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4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</a:defRPr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37980FC-551F-7648-B663-D4725C73371A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01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2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3pPr>
            <a:lvl4pPr marL="1028700" indent="-342900">
              <a:buFont typeface="+mj-lt"/>
              <a:buAutoNum type="arabicPeriod"/>
              <a:defRPr sz="1400">
                <a:solidFill>
                  <a:srgbClr val="EEECE7"/>
                </a:solidFill>
              </a:defRPr>
            </a:lvl4pPr>
            <a:lvl5pPr marL="914400" indent="0">
              <a:buFont typeface="+mj-lt"/>
              <a:buNone/>
              <a:defRPr sz="1200">
                <a:solidFill>
                  <a:srgbClr val="EEECE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607721C-58DF-ED4A-AFB2-38ECD840304F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978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8" y="634999"/>
            <a:ext cx="4156760" cy="1493619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90628" y="2495334"/>
            <a:ext cx="4156760" cy="2979952"/>
          </a:xfrm>
        </p:spPr>
        <p:txBody>
          <a:bodyPr anchor="ctr">
            <a:normAutofit/>
          </a:bodyPr>
          <a:lstStyle>
            <a:lvl1pPr marL="457200" indent="-457200">
              <a:buFont typeface="+mj-lt"/>
              <a:buAutoNum type="arabicPeriod"/>
              <a:defRPr sz="2000" b="0">
                <a:solidFill>
                  <a:schemeClr val="bg2"/>
                </a:solidFill>
              </a:defRPr>
            </a:lvl1pPr>
            <a:lvl2pPr marL="228600" indent="0">
              <a:buFont typeface="+mj-lt"/>
              <a:buNone/>
              <a:defRPr sz="1800">
                <a:solidFill>
                  <a:schemeClr val="bg2"/>
                </a:solidFill>
              </a:defRPr>
            </a:lvl2pPr>
            <a:lvl3pPr marL="457200" indent="0">
              <a:buFont typeface="+mj-lt"/>
              <a:buNone/>
              <a:defRPr sz="1600">
                <a:solidFill>
                  <a:schemeClr val="bg2"/>
                </a:solidFill>
              </a:defRPr>
            </a:lvl3pPr>
            <a:lvl4pPr marL="685800" indent="0">
              <a:buFont typeface="+mj-lt"/>
              <a:buNone/>
              <a:defRPr sz="1400">
                <a:solidFill>
                  <a:srgbClr val="EEECE7"/>
                </a:solidFill>
              </a:defRPr>
            </a:lvl4pPr>
            <a:lvl5pPr marL="914400" indent="0">
              <a:buFont typeface="+mj-lt"/>
              <a:buNone/>
              <a:defRPr sz="1200">
                <a:solidFill>
                  <a:srgbClr val="EEECE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Date Placeholder 4">
            <a:extLst>
              <a:ext uri="{FF2B5EF4-FFF2-40B4-BE49-F238E27FC236}">
                <a16:creationId xmlns:a16="http://schemas.microsoft.com/office/drawing/2014/main" id="{C02E0912-74EC-6BFE-8EE5-E2826FFF5B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0627" y="6453002"/>
            <a:ext cx="2031073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F855CF3-0CDC-6146-833E-B14CBD3A1129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31" name="Footer Placeholder 5">
            <a:extLst>
              <a:ext uri="{FF2B5EF4-FFF2-40B4-BE49-F238E27FC236}">
                <a16:creationId xmlns:a16="http://schemas.microsoft.com/office/drawing/2014/main" id="{C319B48F-3D66-C908-6D0C-EA40F575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7E01ACE0-4DE0-ECB1-531E-E0796354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2952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32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9ADEB-1D4E-034B-9A9A-EEA797696EBB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519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7CD63-9FC5-9546-95C0-FE78C46AB848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381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537853"/>
            <a:ext cx="4328499" cy="4685147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2" y="1537853"/>
            <a:ext cx="5652468" cy="468514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1FE1-1806-F743-B3DF-DC818C5E0CFA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6532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2173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0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877456"/>
            <a:ext cx="4328498" cy="4940661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877456"/>
            <a:ext cx="6209051" cy="5345544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6AED-CD20-E042-9D89-B5C40BFC938F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8684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999"/>
            <a:ext cx="3385523" cy="5588001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5935" y="634999"/>
            <a:ext cx="7152027" cy="558800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29" y="6453002"/>
            <a:ext cx="3392464" cy="365125"/>
          </a:xfrm>
        </p:spPr>
        <p:txBody>
          <a:bodyPr/>
          <a:lstStyle/>
          <a:p>
            <a:fld id="{963ECC65-EBE4-ED49-BC09-ED8715E14D2F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634998"/>
            <a:ext cx="10923933" cy="1113477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30" y="1748474"/>
            <a:ext cx="10923933" cy="447452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0">
              <a:buNone/>
              <a:defRPr sz="2000"/>
            </a:lvl2pPr>
            <a:lvl3pPr marL="457200" indent="0">
              <a:buNone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2205-A044-144F-84D4-6B27EB969208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520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0D05F3-FFA6-9003-2472-7EE883F3F125}"/>
              </a:ext>
            </a:extLst>
          </p:cNvPr>
          <p:cNvSpPr/>
          <p:nvPr/>
        </p:nvSpPr>
        <p:spPr>
          <a:xfrm>
            <a:off x="-1" y="0"/>
            <a:ext cx="4969469" cy="6858000"/>
          </a:xfrm>
          <a:prstGeom prst="rect">
            <a:avLst/>
          </a:prstGeom>
          <a:solidFill>
            <a:schemeClr val="accent4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5"/>
            <a:ext cx="3771899" cy="3360096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55853" y="1001715"/>
            <a:ext cx="6202112" cy="522128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4"/>
                </a:solidFill>
              </a:defRPr>
            </a:lvl1pPr>
            <a:lvl2pPr marL="228600" indent="0">
              <a:buNone/>
              <a:defRPr>
                <a:solidFill>
                  <a:srgbClr val="212121"/>
                </a:solidFill>
              </a:defRPr>
            </a:lvl2pPr>
            <a:lvl3pPr marL="457200" indent="0">
              <a:buNone/>
              <a:defRPr>
                <a:solidFill>
                  <a:srgbClr val="212121"/>
                </a:solidFill>
              </a:defRPr>
            </a:lvl3pPr>
            <a:lvl4pPr marL="685800" indent="0">
              <a:buNone/>
              <a:defRPr>
                <a:solidFill>
                  <a:srgbClr val="212121"/>
                </a:solidFill>
              </a:defRPr>
            </a:lvl4pPr>
            <a:lvl5pPr marL="914400" indent="0">
              <a:buNone/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30" y="6453002"/>
            <a:ext cx="3494314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63ECC65-EBE4-ED49-BC09-ED8715E14D2F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21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C7832F5-5743-B852-CFBD-A453688C9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7" y="634998"/>
            <a:ext cx="9810752" cy="1113477"/>
          </a:xfrm>
        </p:spPr>
        <p:txBody>
          <a:bodyPr anchor="ctr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520727E-663D-7628-6197-3DD428E02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7" y="2129474"/>
            <a:ext cx="9810752" cy="409352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0">
              <a:buNone/>
              <a:defRPr sz="2000"/>
            </a:lvl2pPr>
            <a:lvl3pPr marL="457200" indent="0">
              <a:buNone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E108DBA-B2DF-B1F4-86B4-10B43D80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9917" y="6453002"/>
            <a:ext cx="3772610" cy="365125"/>
          </a:xfrm>
        </p:spPr>
        <p:txBody>
          <a:bodyPr/>
          <a:lstStyle/>
          <a:p>
            <a:fld id="{33FB2205-A044-144F-84D4-6B27EB969208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2434A56-2457-3A7F-DA99-C2DF07C2E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653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9527412-BB07-9FB8-4801-2558FA876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217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17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11D39F5-1C3E-0C82-7C38-50FAC164C4D7}"/>
              </a:ext>
            </a:extLst>
          </p:cNvPr>
          <p:cNvSpPr/>
          <p:nvPr/>
        </p:nvSpPr>
        <p:spPr>
          <a:xfrm rot="5400000">
            <a:off x="7975599" y="2641600"/>
            <a:ext cx="6858000" cy="1574800"/>
          </a:xfrm>
          <a:prstGeom prst="rect">
            <a:avLst/>
          </a:prstGeom>
          <a:solidFill>
            <a:schemeClr val="bg2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8" y="634998"/>
            <a:ext cx="7538418" cy="149447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0627" y="2694626"/>
            <a:ext cx="7538418" cy="35283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0627" y="6421438"/>
            <a:ext cx="3494314" cy="365125"/>
          </a:xfrm>
        </p:spPr>
        <p:txBody>
          <a:bodyPr/>
          <a:lstStyle/>
          <a:p>
            <a:fld id="{98B6B797-8C96-7B40-858A-31DC30E46B99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44197" y="642143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9838" y="642143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765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12" y="634999"/>
            <a:ext cx="6208788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1915159"/>
            <a:ext cx="6209051" cy="430784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48911" y="6453002"/>
            <a:ext cx="3337584" cy="365125"/>
          </a:xfrm>
        </p:spPr>
        <p:txBody>
          <a:bodyPr/>
          <a:lstStyle/>
          <a:p>
            <a:fld id="{BFA5863C-A0B8-5146-806B-13D8F1D9F15D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7380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02" y="660216"/>
            <a:ext cx="6209067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1940376"/>
            <a:ext cx="6209067" cy="4282624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6B9C00-63B5-9D48-BD54-5CD50E6D1896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65812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41376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8B3FD125-D624-AEDF-7CA5-B4D5FEC26E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8115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539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395" y="634999"/>
            <a:ext cx="6900567" cy="88347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57395" y="1748474"/>
            <a:ext cx="6900567" cy="44745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657395" y="6453002"/>
            <a:ext cx="3494314" cy="365125"/>
          </a:xfrm>
        </p:spPr>
        <p:txBody>
          <a:bodyPr/>
          <a:lstStyle/>
          <a:p>
            <a:fld id="{704ADAB5-C8B9-EA4F-9B54-B9C671E97959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224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4999"/>
            <a:ext cx="6595446" cy="111347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1748474"/>
            <a:ext cx="6595450" cy="44745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5D2C4BB-DA67-B545-8C46-DE9F222B5CD8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4462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80026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7EFBCD2C-CE3F-48B5-7374-15896E8E2F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6864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519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5544" y="634999"/>
            <a:ext cx="4312418" cy="1494476"/>
          </a:xfrm>
        </p:spPr>
        <p:txBody>
          <a:bodyPr anchor="b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45480" y="2129475"/>
            <a:ext cx="4313171" cy="409352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4"/>
                </a:solidFill>
              </a:defRPr>
            </a:lvl1pPr>
            <a:lvl2pPr marL="228600" indent="0">
              <a:buNone/>
              <a:defRPr sz="1600">
                <a:solidFill>
                  <a:schemeClr val="accent4"/>
                </a:solidFill>
              </a:defRPr>
            </a:lvl2pPr>
            <a:lvl3pPr marL="457200" indent="0">
              <a:buNone/>
              <a:defRPr sz="1600">
                <a:solidFill>
                  <a:schemeClr val="accent4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effectLst/>
              </a:defRPr>
            </a:lvl1pPr>
          </a:lstStyle>
          <a:p>
            <a:fld id="{D57B857B-6F63-1F48-955E-B52C073CE06D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626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8" y="6453002"/>
            <a:ext cx="2031073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F855CF3-0CDC-6146-833E-B14CBD3A1129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88790" y="6453002"/>
            <a:ext cx="280540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44431" y="6453002"/>
            <a:ext cx="42920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E89FF669-6F70-0BBE-AEF9-386870F538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491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6750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034" y="634999"/>
            <a:ext cx="4343792" cy="1113473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2129472"/>
            <a:ext cx="4333866" cy="409352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  <a:lvl2pPr>
              <a:defRPr sz="1600">
                <a:solidFill>
                  <a:schemeClr val="accent4"/>
                </a:solidFill>
              </a:defRPr>
            </a:lvl2pPr>
            <a:lvl3pPr>
              <a:defRPr sz="1600">
                <a:solidFill>
                  <a:schemeClr val="accent4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Date Placeholder 4">
            <a:extLst>
              <a:ext uri="{FF2B5EF4-FFF2-40B4-BE49-F238E27FC236}">
                <a16:creationId xmlns:a16="http://schemas.microsoft.com/office/drawing/2014/main" id="{5BA59051-2E37-B44E-3BE4-036CFCEC01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14034" y="6455100"/>
            <a:ext cx="1622776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effectLst/>
              </a:defRPr>
            </a:lvl1pPr>
          </a:lstStyle>
          <a:p>
            <a:fld id="{D57B857B-6F63-1F48-955E-B52C073CE06D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4869ACB0-9C5A-6BE0-8C80-D9E0A37A0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73114" y="6453002"/>
            <a:ext cx="2805405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31" name="Slide Number Placeholder 6">
            <a:extLst>
              <a:ext uri="{FF2B5EF4-FFF2-40B4-BE49-F238E27FC236}">
                <a16:creationId xmlns:a16="http://schemas.microsoft.com/office/drawing/2014/main" id="{C03A7A90-B1A7-F3FA-F3F7-2FFCEF01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8755" y="6453002"/>
            <a:ext cx="429207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725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5" y="1129554"/>
            <a:ext cx="4389067" cy="3475236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389065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effectLst/>
              </a:defRPr>
            </a:lvl1pPr>
          </a:lstStyle>
          <a:p>
            <a:fld id="{975B86B3-5BD1-E04D-94CB-C9396197D104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058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4998"/>
            <a:ext cx="4714755" cy="1113477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155" y="2129475"/>
            <a:ext cx="4714755" cy="409352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4"/>
                </a:solidFill>
              </a:defRPr>
            </a:lvl1pPr>
            <a:lvl2pPr marL="228600" indent="0">
              <a:buNone/>
              <a:defRPr sz="1600">
                <a:solidFill>
                  <a:schemeClr val="accent4"/>
                </a:solidFill>
              </a:defRPr>
            </a:lvl2pPr>
            <a:lvl3pPr marL="457200" indent="0">
              <a:buNone/>
              <a:defRPr sz="1600">
                <a:solidFill>
                  <a:schemeClr val="accent4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29" y="6453002"/>
            <a:ext cx="2031073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1F24CE17-0024-E947-9A0B-6CE584FBBF88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8B63F1E3-73AB-2C61-9938-4FE7FCF565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9760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8259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5" y="634999"/>
            <a:ext cx="3385508" cy="1475462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582" y="2212975"/>
            <a:ext cx="3385508" cy="4010025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72455" y="6453002"/>
            <a:ext cx="922372" cy="365125"/>
          </a:xfrm>
        </p:spPr>
        <p:txBody>
          <a:bodyPr/>
          <a:lstStyle/>
          <a:p>
            <a:fld id="{DDF14E10-FD0B-374B-9C00-8A777EDA3C5C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591763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8756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282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634999"/>
            <a:ext cx="3380186" cy="1475462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30" y="2212975"/>
            <a:ext cx="3380186" cy="401002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4"/>
                </a:solidFill>
              </a:defRPr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30" y="6453002"/>
            <a:ext cx="1067625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1924E00-0C44-1C49-925D-DDDBF73CC386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9368" y="6453002"/>
            <a:ext cx="2805405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85009" y="6453002"/>
            <a:ext cx="429207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7F8AAA09-9D34-924D-6A0F-78D9667866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07856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9026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1078992"/>
            <a:ext cx="3385508" cy="1942773"/>
          </a:xfrm>
        </p:spPr>
        <p:txBody>
          <a:bodyPr anchor="b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3099816"/>
            <a:ext cx="3385508" cy="29535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4"/>
                </a:solidFill>
              </a:defRPr>
            </a:lvl1pPr>
            <a:lvl2pPr marL="228600" indent="0">
              <a:buNone/>
              <a:defRPr sz="1600">
                <a:solidFill>
                  <a:schemeClr val="accent4"/>
                </a:solidFill>
              </a:defRPr>
            </a:lvl2pPr>
            <a:lvl3pPr marL="457200" indent="0">
              <a:buNone/>
              <a:defRPr sz="1600">
                <a:solidFill>
                  <a:schemeClr val="accent4"/>
                </a:solidFill>
              </a:defRPr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2454" y="6453002"/>
            <a:ext cx="1003659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effectLst/>
              </a:defRPr>
            </a:lvl1pPr>
          </a:lstStyle>
          <a:p>
            <a:fld id="{83D5EE98-F02F-2744-8D3C-AF0227FFB7C1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93590" y="6453002"/>
            <a:ext cx="2335165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8755" y="6453002"/>
            <a:ext cx="429207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3787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32" y="4958527"/>
            <a:ext cx="3739896" cy="1264473"/>
          </a:xfrm>
        </p:spPr>
        <p:txBody>
          <a:bodyPr anchor="t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4958527"/>
            <a:ext cx="6208722" cy="126447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6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9B263-2653-0541-BF47-C4DC4E1A75E5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52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4162318"/>
            <a:ext cx="2828932" cy="2060682"/>
          </a:xfrm>
        </p:spPr>
        <p:txBody>
          <a:bodyPr anchor="t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47" y="4162318"/>
            <a:ext cx="7538416" cy="206068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7C65-C299-8D48-9E06-344E064C3039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507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4999"/>
            <a:ext cx="2828931" cy="2242190"/>
          </a:xfrm>
        </p:spPr>
        <p:txBody>
          <a:bodyPr anchor="t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29" y="59778"/>
            <a:ext cx="3494314" cy="365125"/>
          </a:xfrm>
        </p:spPr>
        <p:txBody>
          <a:bodyPr/>
          <a:lstStyle/>
          <a:p>
            <a:fld id="{2F0AB329-227C-D24B-9518-10762846747E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73116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8757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634999"/>
            <a:ext cx="7538412" cy="224219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6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3789E4D2-0090-6657-3957-76E3A7DF5D1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644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999"/>
            <a:ext cx="10923933" cy="938968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6912" y="1828801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1828801"/>
            <a:ext cx="4333865" cy="43942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7FFD0-5877-974E-8763-5E65A5A0C616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9876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999"/>
            <a:ext cx="4714883" cy="1367536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2181352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05498" y="634999"/>
            <a:ext cx="5652464" cy="558800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accent4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1600">
                <a:solidFill>
                  <a:schemeClr val="accent4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600">
                <a:solidFill>
                  <a:schemeClr val="accent4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7BF1F40F-A1B9-304C-BB24-0A8B44048542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018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999"/>
            <a:ext cx="3768109" cy="1369114"/>
          </a:xfrm>
        </p:spPr>
        <p:txBody>
          <a:bodyPr anchor="t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2181352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2" y="634999"/>
            <a:ext cx="6595440" cy="558800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BE6FB-EB11-4F48-B051-ECD85CC4C2D1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885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634998"/>
            <a:ext cx="4528174" cy="3726813"/>
          </a:xfrm>
        </p:spPr>
        <p:txBody>
          <a:bodyPr anchor="t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6"/>
            <a:ext cx="4528174" cy="152597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34030" y="6453002"/>
            <a:ext cx="1951777" cy="365125"/>
          </a:xfrm>
        </p:spPr>
        <p:txBody>
          <a:bodyPr/>
          <a:lstStyle/>
          <a:p>
            <a:fld id="{EB2FD61D-E394-764E-8C81-698A049422CE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80262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735903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883B58F2-F2D6-81F9-E650-151885974CD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0705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16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230" y="1001714"/>
            <a:ext cx="4158148" cy="1875475"/>
          </a:xfrm>
        </p:spPr>
        <p:txBody>
          <a:bodyPr anchor="b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 l="-1" r="-8457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3095" y="3242950"/>
            <a:ext cx="4158283" cy="223233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4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4309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effectLst/>
              </a:defRPr>
            </a:lvl1pPr>
          </a:lstStyle>
          <a:p>
            <a:fld id="{D57B857B-6F63-1F48-955E-B52C073CE06D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6530" y="6453002"/>
            <a:ext cx="2805405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2171" y="6453002"/>
            <a:ext cx="429207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6931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9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7" y="1001715"/>
            <a:ext cx="4156761" cy="1874520"/>
          </a:xfrm>
        </p:spPr>
        <p:txBody>
          <a:bodyPr lIns="0" anchor="b">
            <a:norm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90628" y="3242950"/>
            <a:ext cx="4156760" cy="2232336"/>
          </a:xfrm>
        </p:spPr>
        <p:txBody>
          <a:bodyPr lIns="0" anchor="t">
            <a:normAutofit/>
          </a:bodyPr>
          <a:lstStyle>
            <a:lvl1pPr marL="0" indent="0">
              <a:buFont typeface="+mj-lt"/>
              <a:buNone/>
              <a:defRPr sz="1600">
                <a:solidFill>
                  <a:schemeClr val="bg2"/>
                </a:solidFill>
              </a:defRPr>
            </a:lvl1pPr>
            <a:lvl2pPr marL="228600" indent="0">
              <a:buFont typeface="+mj-lt"/>
              <a:buNone/>
              <a:defRPr sz="1800">
                <a:solidFill>
                  <a:srgbClr val="EEECE7"/>
                </a:solidFill>
              </a:defRPr>
            </a:lvl2pPr>
            <a:lvl3pPr marL="457200" indent="0">
              <a:buFont typeface="+mj-lt"/>
              <a:buNone/>
              <a:defRPr sz="1600">
                <a:solidFill>
                  <a:srgbClr val="EEECE7"/>
                </a:solidFill>
              </a:defRPr>
            </a:lvl3pPr>
            <a:lvl4pPr marL="685800" indent="0">
              <a:buFont typeface="+mj-lt"/>
              <a:buNone/>
              <a:defRPr sz="1400">
                <a:solidFill>
                  <a:srgbClr val="EEECE7"/>
                </a:solidFill>
              </a:defRPr>
            </a:lvl4pPr>
            <a:lvl5pPr marL="914400" indent="0">
              <a:buFont typeface="+mj-lt"/>
              <a:buNone/>
              <a:defRPr sz="1200">
                <a:solidFill>
                  <a:srgbClr val="EEECE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4">
            <a:extLst>
              <a:ext uri="{FF2B5EF4-FFF2-40B4-BE49-F238E27FC236}">
                <a16:creationId xmlns:a16="http://schemas.microsoft.com/office/drawing/2014/main" id="{C02E0912-74EC-6BFE-8EE5-E2826FFF5B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0627" y="6453002"/>
            <a:ext cx="2031073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F855CF3-0CDC-6146-833E-B14CBD3A1129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31" name="Footer Placeholder 5">
            <a:extLst>
              <a:ext uri="{FF2B5EF4-FFF2-40B4-BE49-F238E27FC236}">
                <a16:creationId xmlns:a16="http://schemas.microsoft.com/office/drawing/2014/main" id="{C319B48F-3D66-C908-6D0C-EA40F575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7E01ACE0-4DE0-ECB1-531E-E0796354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2952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0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19" y="4718304"/>
            <a:ext cx="6209075" cy="135331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 b="0" i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634999"/>
            <a:ext cx="10923934" cy="4302760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7000" b="1" i="0">
                <a:solidFill>
                  <a:schemeClr val="accent4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0EE7096D-ECC9-704C-B459-3FE0DBD114B3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020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2" y="4809744"/>
            <a:ext cx="7924802" cy="1408177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i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14400" y="640079"/>
            <a:ext cx="10381129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7000" b="1" i="0">
                <a:solidFill>
                  <a:schemeClr val="accent4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DD35398-EB28-174B-A40C-D96FB403AA79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1617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980" y="4809744"/>
            <a:ext cx="7152034" cy="1408177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i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640079"/>
            <a:ext cx="10923933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7000" b="1" i="0">
                <a:solidFill>
                  <a:schemeClr val="accent4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07370EA1-5BA4-AC47-BAC7-9DC01D8C75BF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995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7A3088-1CC6-BE54-7A62-79A3F16EC6E9}"/>
              </a:ext>
            </a:extLst>
          </p:cNvPr>
          <p:cNvSpPr/>
          <p:nvPr/>
        </p:nvSpPr>
        <p:spPr>
          <a:xfrm>
            <a:off x="0" y="4728526"/>
            <a:ext cx="12192000" cy="21294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6" y="5099669"/>
            <a:ext cx="8481387" cy="756615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b="0" i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90626" y="1381760"/>
            <a:ext cx="8481387" cy="2980050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7000" b="1" i="0">
                <a:solidFill>
                  <a:schemeClr val="accent4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0626" y="6453002"/>
            <a:ext cx="3494314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EE7096D-ECC9-704C-B459-3FE0DBD114B3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16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806" y="6453002"/>
            <a:ext cx="42920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662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634999"/>
            <a:ext cx="8095017" cy="5588002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None/>
              <a:defRPr sz="5000" b="0"/>
            </a:lvl1pPr>
            <a:lvl2pPr marL="228600" indent="0">
              <a:lnSpc>
                <a:spcPct val="80000"/>
              </a:lnSpc>
              <a:buNone/>
              <a:defRPr sz="4800" b="0"/>
            </a:lvl2pPr>
            <a:lvl3pPr marL="457200" indent="0">
              <a:lnSpc>
                <a:spcPct val="80000"/>
              </a:lnSpc>
              <a:buNone/>
              <a:defRPr sz="4400" b="0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add Statement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CAABF-89DB-3F47-B027-BF3E61AFFB8D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0475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929384"/>
            <a:ext cx="8095017" cy="4142232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buNone/>
              <a:defRPr sz="5000" b="0"/>
            </a:lvl1pPr>
            <a:lvl2pPr marL="228600" indent="0">
              <a:lnSpc>
                <a:spcPct val="80000"/>
              </a:lnSpc>
              <a:buNone/>
              <a:defRPr sz="4400" b="0"/>
            </a:lvl2pPr>
            <a:lvl3pPr marL="457200" indent="0">
              <a:lnSpc>
                <a:spcPct val="80000"/>
              </a:lnSpc>
              <a:buNone/>
              <a:defRPr sz="4000" b="0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D3CBE-3A6D-5549-8694-6C42B456079C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927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634998"/>
            <a:ext cx="8095017" cy="5588002"/>
          </a:xfrm>
        </p:spPr>
        <p:txBody>
          <a:bodyPr anchor="t">
            <a:noAutofit/>
          </a:bodyPr>
          <a:lstStyle>
            <a:lvl1pPr marL="0" indent="0">
              <a:lnSpc>
                <a:spcPct val="80000"/>
              </a:lnSpc>
              <a:buNone/>
              <a:defRPr sz="5000" b="0"/>
            </a:lvl1pPr>
            <a:lvl2pPr marL="228600" indent="0">
              <a:lnSpc>
                <a:spcPct val="80000"/>
              </a:lnSpc>
              <a:buNone/>
              <a:defRPr sz="4400" b="0"/>
            </a:lvl2pPr>
            <a:lvl3pPr marL="457200" indent="0">
              <a:lnSpc>
                <a:spcPct val="80000"/>
              </a:lnSpc>
              <a:buNone/>
              <a:defRPr sz="4000" b="0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BDC33-792D-BF4E-9DE7-199C5B30538C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115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232E05-ABB8-BE6D-4573-761B2737EAE0}"/>
              </a:ext>
            </a:extLst>
          </p:cNvPr>
          <p:cNvSpPr/>
          <p:nvPr/>
        </p:nvSpPr>
        <p:spPr>
          <a:xfrm rot="-10800000">
            <a:off x="0" y="5473700"/>
            <a:ext cx="12192000" cy="1384299"/>
          </a:xfrm>
          <a:prstGeom prst="rect">
            <a:avLst/>
          </a:prstGeom>
          <a:solidFill>
            <a:schemeClr val="accent4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824662" y="1001715"/>
            <a:ext cx="8542687" cy="410781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000" b="0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4662" y="6453002"/>
            <a:ext cx="3494314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6DD3CBE-3A6D-5549-8694-6C42B456079C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2490" y="6453002"/>
            <a:ext cx="280540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8131" y="6453002"/>
            <a:ext cx="42920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07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930B334-E396-5C4C-43D3-2A48CE284D4B}"/>
              </a:ext>
            </a:extLst>
          </p:cNvPr>
          <p:cNvSpPr/>
          <p:nvPr/>
        </p:nvSpPr>
        <p:spPr>
          <a:xfrm>
            <a:off x="8729046" y="2877190"/>
            <a:ext cx="3462954" cy="29800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Picture Placeholder 10">
            <a:extLst>
              <a:ext uri="{FF2B5EF4-FFF2-40B4-BE49-F238E27FC236}">
                <a16:creationId xmlns:a16="http://schemas.microsoft.com/office/drawing/2014/main" id="{6E5507DD-C973-C66D-E3C6-62510D0C11B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861050 h 6858000"/>
              <a:gd name="connsiteX1" fmla="*/ 12192000 w 12192000"/>
              <a:gd name="connsiteY1" fmla="*/ 586105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2876550 h 6858000"/>
              <a:gd name="connsiteX7" fmla="*/ 0 w 12192000"/>
              <a:gd name="connsiteY7" fmla="*/ 28765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5861050"/>
                </a:moveTo>
                <a:lnTo>
                  <a:pt x="12192000" y="5861050"/>
                </a:lnTo>
                <a:lnTo>
                  <a:pt x="121920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876550"/>
                </a:lnTo>
                <a:lnTo>
                  <a:pt x="0" y="287655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26" y="3627120"/>
            <a:ext cx="6981822" cy="1482404"/>
          </a:xfrm>
        </p:spPr>
        <p:txBody>
          <a:bodyPr lIns="0" tIns="0" rIns="0" bIns="0" anchor="b">
            <a:noAutofit/>
          </a:bodyPr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15429" y="3242949"/>
            <a:ext cx="2442535" cy="1866575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20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90626" y="6453002"/>
            <a:ext cx="3494314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1C12C21-8A94-AC4F-B16A-3379E3B15E57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520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4661" y="5431536"/>
            <a:ext cx="8790327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77004" y="1188720"/>
            <a:ext cx="9037985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accent4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32871E99-B1AF-2544-8ABC-7E96B52AD80C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984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7004" y="5349240"/>
            <a:ext cx="9037985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77004" y="1344168"/>
            <a:ext cx="9037985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1" i="0">
                <a:solidFill>
                  <a:schemeClr val="accent4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709CB95A-28A9-764B-82F3-523AFC520B08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784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0" y="5669280"/>
            <a:ext cx="88819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97280"/>
            <a:ext cx="9037986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1" i="0">
                <a:solidFill>
                  <a:schemeClr val="accent4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64FF7E46-5096-014D-BC27-4A461B337064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635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0627" y="5109526"/>
            <a:ext cx="9810752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14400" y="2496190"/>
            <a:ext cx="10086979" cy="1865621"/>
          </a:xfrm>
        </p:spPr>
        <p:txBody>
          <a:bodyPr anchor="b">
            <a:normAutofit/>
          </a:bodyPr>
          <a:lstStyle>
            <a:lvl1pPr marL="438912" indent="-438912">
              <a:lnSpc>
                <a:spcPct val="85000"/>
              </a:lnSpc>
              <a:spcBef>
                <a:spcPts val="0"/>
              </a:spcBef>
              <a:buNone/>
              <a:defRPr sz="6000" b="1">
                <a:solidFill>
                  <a:schemeClr val="accent4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B2A5AD-D5FE-CAFA-CA21-CF7AA15D171E}"/>
              </a:ext>
            </a:extLst>
          </p:cNvPr>
          <p:cNvSpPr/>
          <p:nvPr/>
        </p:nvSpPr>
        <p:spPr>
          <a:xfrm rot="-10800000">
            <a:off x="0" y="1"/>
            <a:ext cx="12192000" cy="1384299"/>
          </a:xfrm>
          <a:prstGeom prst="rect">
            <a:avLst/>
          </a:prstGeom>
          <a:solidFill>
            <a:schemeClr val="tx2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453002"/>
            <a:ext cx="349431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32871E99-B1AF-2544-8ABC-7E96B52AD80C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6531" y="6453002"/>
            <a:ext cx="2805405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2172" y="6453002"/>
            <a:ext cx="429207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203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4998"/>
            <a:ext cx="10923932" cy="11134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1748476"/>
            <a:ext cx="5266091" cy="447452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latin typeface="Avenir Next LT Pro Light" panose="020B0304020202020204" pitchFamily="34" charset="77"/>
              </a:defRPr>
            </a:lvl1pPr>
            <a:lvl2pPr marL="228600" indent="0">
              <a:buNone/>
              <a:defRPr sz="1600" b="0" i="0">
                <a:latin typeface="Avenir Next LT Pro Light" panose="020B0304020202020204" pitchFamily="34" charset="77"/>
              </a:defRPr>
            </a:lvl2pPr>
            <a:lvl3pPr marL="457200" indent="0">
              <a:buNone/>
              <a:defRPr sz="1600" b="0" i="0">
                <a:latin typeface="Avenir Next LT Pro Light" panose="020B030402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9" y="1748476"/>
            <a:ext cx="5271461" cy="447452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latin typeface="Avenir Next LT Pro Light" panose="020B0304020202020204" pitchFamily="34" charset="77"/>
              </a:defRPr>
            </a:lvl1pPr>
            <a:lvl2pPr marL="228600" indent="0">
              <a:buNone/>
              <a:defRPr sz="1600" b="0" i="0">
                <a:latin typeface="Avenir Next LT Pro Light" panose="020B0304020202020204" pitchFamily="34" charset="77"/>
              </a:defRPr>
            </a:lvl2pPr>
            <a:lvl3pPr marL="457200" indent="0">
              <a:buNone/>
              <a:defRPr sz="1600" b="0" i="0">
                <a:latin typeface="Avenir Next LT Pro Light" panose="020B030402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B797-8C96-7B40-858A-31DC30E46B99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630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11D39F5-1C3E-0C82-7C38-50FAC164C4D7}"/>
              </a:ext>
            </a:extLst>
          </p:cNvPr>
          <p:cNvSpPr/>
          <p:nvPr/>
        </p:nvSpPr>
        <p:spPr>
          <a:xfrm rot="5400000">
            <a:off x="-2641600" y="2641600"/>
            <a:ext cx="6858000" cy="1574800"/>
          </a:xfrm>
          <a:prstGeom prst="rect">
            <a:avLst/>
          </a:prstGeom>
          <a:solidFill>
            <a:schemeClr val="tx2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979" y="634998"/>
            <a:ext cx="8481399" cy="149447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14604" y="2726190"/>
            <a:ext cx="3771900" cy="274909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4097" y="2726190"/>
            <a:ext cx="3777282" cy="274909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965" y="6453002"/>
            <a:ext cx="3494314" cy="365125"/>
          </a:xfrm>
        </p:spPr>
        <p:txBody>
          <a:bodyPr/>
          <a:lstStyle/>
          <a:p>
            <a:fld id="{98B6B797-8C96-7B40-858A-31DC30E46B99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6530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2171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4915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95" y="634999"/>
            <a:ext cx="10897465" cy="1113475"/>
          </a:xfrm>
        </p:spPr>
        <p:txBody>
          <a:bodyPr/>
          <a:lstStyle>
            <a:lvl1pPr>
              <a:defRPr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8" y="1685735"/>
            <a:ext cx="5266085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none" baseline="0">
                <a:latin typeface="Avenir Next LT Pro Demi" panose="020B0504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387600"/>
            <a:ext cx="5266085" cy="3835400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latin typeface="Avenir Next LT Pro" panose="020B0504020202020204" pitchFamily="34" charset="77"/>
              </a:defRPr>
            </a:lvl1pPr>
            <a:lvl2pPr marL="228600" indent="0">
              <a:buNone/>
              <a:defRPr sz="1600" b="0" i="0">
                <a:latin typeface="Avenir Next LT Pro" panose="020B0504020202020204" pitchFamily="34" charset="77"/>
              </a:defRPr>
            </a:lvl2pPr>
            <a:lvl3pPr marL="457200" indent="0">
              <a:buNone/>
              <a:defRPr sz="1600" b="0" i="0">
                <a:latin typeface="Avenir Next LT Pro" panose="020B050402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6498" y="1685735"/>
            <a:ext cx="5271463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none" baseline="0">
                <a:latin typeface="Avenir Next LT Pro Demi" panose="020B0504020202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387600"/>
            <a:ext cx="5271462" cy="3835400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latin typeface="Avenir Next LT Pro" panose="020B0504020202020204" pitchFamily="34" charset="77"/>
              </a:defRPr>
            </a:lvl1pPr>
            <a:lvl2pPr marL="228600" indent="0">
              <a:buNone/>
              <a:defRPr sz="1600" b="0" i="0">
                <a:latin typeface="Avenir Next LT Pro" panose="020B0504020202020204" pitchFamily="34" charset="77"/>
              </a:defRPr>
            </a:lvl2pPr>
            <a:lvl3pPr marL="457200" indent="0">
              <a:buNone/>
              <a:defRPr sz="1600" b="0" i="0">
                <a:latin typeface="Avenir Next LT Pro" panose="020B0504020202020204" pitchFamily="34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6317-D46A-0048-A871-AEF9DE49A7CF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5886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61185-F2DE-8040-8984-4BB660A07A30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6183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ADBD-4F70-7340-AA85-2018E3C9401A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3756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999"/>
            <a:ext cx="3771908" cy="1488134"/>
          </a:xfrm>
        </p:spPr>
        <p:txBody>
          <a:bodyPr anchor="t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8" y="2495234"/>
            <a:ext cx="3771908" cy="3727766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2527" y="634999"/>
            <a:ext cx="6595435" cy="558800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D1322-2C70-6641-9F75-CA20FA3485FD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49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634999"/>
            <a:ext cx="7538425" cy="3549440"/>
          </a:xfrm>
        </p:spPr>
        <p:txBody>
          <a:bodyPr anchor="t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8" y="4473553"/>
            <a:ext cx="715204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CB47E-82E0-3845-BBEC-EA5A4D477986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70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998"/>
            <a:ext cx="3771908" cy="2242191"/>
          </a:xfrm>
        </p:spPr>
        <p:txBody>
          <a:bodyPr anchor="t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3968" y="2877189"/>
            <a:ext cx="3761368" cy="3345811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1172F-8B87-C246-AF2A-44BADFF81A4F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0249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4999"/>
            <a:ext cx="7322954" cy="2607951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1479" y="3615051"/>
            <a:ext cx="10861669" cy="26079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2000"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E46D60-4824-2B46-A429-6FFFC876163D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368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627318"/>
            <a:ext cx="8481400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157" y="3622674"/>
            <a:ext cx="8481271" cy="127961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749DCBF9-491D-F34D-B5AD-D621777F4E56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2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FC7910A-FDD4-CFB6-5D08-8738CFD7F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980" y="1001715"/>
            <a:ext cx="8481399" cy="1875475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19980" y="3594099"/>
            <a:ext cx="8481400" cy="27432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0">
              <a:buNone/>
              <a:defRPr sz="2000"/>
            </a:lvl2pPr>
            <a:lvl3pPr marL="457200" indent="0">
              <a:buNone/>
              <a:defRPr sz="2000"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9979" y="6453002"/>
            <a:ext cx="3494314" cy="365125"/>
          </a:xfrm>
        </p:spPr>
        <p:txBody>
          <a:bodyPr/>
          <a:lstStyle/>
          <a:p>
            <a:fld id="{7DE46D60-4824-2B46-A429-6FFFC876163D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653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217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C3DD8A-D366-C703-9E6F-DD3DBC4C8F89}"/>
              </a:ext>
            </a:extLst>
          </p:cNvPr>
          <p:cNvSpPr/>
          <p:nvPr/>
        </p:nvSpPr>
        <p:spPr>
          <a:xfrm rot="5400000">
            <a:off x="-2641600" y="2641600"/>
            <a:ext cx="6858000" cy="1574800"/>
          </a:xfrm>
          <a:prstGeom prst="rect">
            <a:avLst/>
          </a:prstGeom>
          <a:solidFill>
            <a:schemeClr val="bg2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97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854239"/>
            <a:ext cx="8095016" cy="3592629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009" y="4617138"/>
            <a:ext cx="8095015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0E9F3-5B47-F74C-AF17-7545C3075BA9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347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04D65-9F66-8B4B-99E1-04D718E2D598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8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739086" cy="4474526"/>
          </a:xfrm>
        </p:spPr>
        <p:txBody>
          <a:bodyPr anchor="b">
            <a:normAutofit/>
          </a:bodyPr>
          <a:lstStyle>
            <a:lvl1pPr algn="l">
              <a:defRPr sz="7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F9D5A3-011E-2448-8EA7-ED1DA93C950A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17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4029" y="6453002"/>
            <a:ext cx="349431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accent4"/>
                </a:solidFill>
                <a:latin typeface="+mn-lt"/>
              </a:defRPr>
            </a:lvl1pPr>
          </a:lstStyle>
          <a:p>
            <a:fld id="{751CB43A-CDDD-6A4B-A6FC-B11CEFA147CB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73114" y="6453002"/>
            <a:ext cx="280540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8755" y="6453002"/>
            <a:ext cx="4292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4"/>
                </a:solidFill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9" y="1748474"/>
            <a:ext cx="10923933" cy="44745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634998"/>
            <a:ext cx="10923934" cy="11134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120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  <p:sldLayoutId id="2147484052" r:id="rId15"/>
    <p:sldLayoutId id="2147484053" r:id="rId16"/>
    <p:sldLayoutId id="2147484054" r:id="rId17"/>
    <p:sldLayoutId id="2147484055" r:id="rId18"/>
    <p:sldLayoutId id="2147484056" r:id="rId19"/>
    <p:sldLayoutId id="2147484057" r:id="rId20"/>
    <p:sldLayoutId id="2147484039" r:id="rId21"/>
    <p:sldLayoutId id="2147484091" r:id="rId22"/>
    <p:sldLayoutId id="2147484058" r:id="rId23"/>
    <p:sldLayoutId id="2147484059" r:id="rId24"/>
    <p:sldLayoutId id="2147484060" r:id="rId25"/>
    <p:sldLayoutId id="2147484061" r:id="rId26"/>
    <p:sldLayoutId id="2147484062" r:id="rId27"/>
    <p:sldLayoutId id="2147484063" r:id="rId28"/>
    <p:sldLayoutId id="2147484064" r:id="rId29"/>
    <p:sldLayoutId id="2147484065" r:id="rId30"/>
    <p:sldLayoutId id="2147484066" r:id="rId31"/>
    <p:sldLayoutId id="2147484067" r:id="rId32"/>
    <p:sldLayoutId id="2147484068" r:id="rId33"/>
    <p:sldLayoutId id="2147484069" r:id="rId34"/>
    <p:sldLayoutId id="2147484070" r:id="rId35"/>
    <p:sldLayoutId id="2147484071" r:id="rId36"/>
    <p:sldLayoutId id="2147484072" r:id="rId37"/>
    <p:sldLayoutId id="2147484073" r:id="rId38"/>
    <p:sldLayoutId id="2147484074" r:id="rId39"/>
    <p:sldLayoutId id="2147484075" r:id="rId40"/>
    <p:sldLayoutId id="2147484076" r:id="rId41"/>
    <p:sldLayoutId id="2147484077" r:id="rId42"/>
    <p:sldLayoutId id="2147484078" r:id="rId43"/>
    <p:sldLayoutId id="2147484079" r:id="rId44"/>
    <p:sldLayoutId id="2147484080" r:id="rId45"/>
    <p:sldLayoutId id="2147484081" r:id="rId46"/>
    <p:sldLayoutId id="2147484082" r:id="rId47"/>
    <p:sldLayoutId id="2147484083" r:id="rId48"/>
    <p:sldLayoutId id="2147484084" r:id="rId49"/>
    <p:sldLayoutId id="2147484085" r:id="rId50"/>
    <p:sldLayoutId id="2147484086" r:id="rId51"/>
    <p:sldLayoutId id="2147484087" r:id="rId52"/>
    <p:sldLayoutId id="2147484088" r:id="rId53"/>
    <p:sldLayoutId id="2147484089" r:id="rId54"/>
    <p:sldLayoutId id="2147484090" r:id="rId55"/>
    <p:sldLayoutId id="2147484092" r:id="rId56"/>
    <p:sldLayoutId id="2147484093" r:id="rId57"/>
    <p:sldLayoutId id="2147484094" r:id="rId58"/>
    <p:sldLayoutId id="2147484095" r:id="rId59"/>
    <p:sldLayoutId id="2147484096" r:id="rId60"/>
    <p:sldLayoutId id="2147484097" r:id="rId61"/>
    <p:sldLayoutId id="2147484099" r:id="rId62"/>
    <p:sldLayoutId id="2147484098" r:id="rId6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800" b="1" kern="1200" spc="20" baseline="0">
          <a:solidFill>
            <a:schemeClr val="accent4"/>
          </a:solidFill>
          <a:latin typeface="+mj-lt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104000"/>
        </a:lnSpc>
        <a:spcBef>
          <a:spcPts val="1000"/>
        </a:spcBef>
        <a:buFont typeface="Arial" panose="020B0604020202020204" pitchFamily="34" charset="0"/>
        <a:buChar char="•"/>
        <a:defRPr sz="1800" b="0" i="0" kern="1200" spc="20" baseline="0">
          <a:solidFill>
            <a:schemeClr val="accent4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4000"/>
        </a:lnSpc>
        <a:spcBef>
          <a:spcPts val="500"/>
        </a:spcBef>
        <a:buFont typeface="Arial" panose="020B0604020202020204" pitchFamily="34" charset="0"/>
        <a:buChar char="•"/>
        <a:defRPr sz="1600" b="0" i="0" kern="1200" spc="20" baseline="0">
          <a:solidFill>
            <a:schemeClr val="accent4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4000"/>
        </a:lnSpc>
        <a:spcBef>
          <a:spcPts val="500"/>
        </a:spcBef>
        <a:buFont typeface="Arial" panose="020B0604020202020204" pitchFamily="34" charset="0"/>
        <a:buChar char="•"/>
        <a:defRPr sz="1400" b="0" i="0" kern="1200" spc="20" baseline="0">
          <a:solidFill>
            <a:schemeClr val="accent4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venir Next LT Pro Light" panose="020B0304020202020204" pitchFamily="34" charset="77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Avenir Next LT Pro Light" panose="020B03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594" y="2919855"/>
            <a:ext cx="6892413" cy="1966451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Strategic Risk Analysis Report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2913" y="2574355"/>
            <a:ext cx="2442535" cy="1866575"/>
          </a:xfrm>
        </p:spPr>
        <p:txBody>
          <a:bodyPr>
            <a:normAutofit/>
          </a:bodyPr>
          <a:lstStyle/>
          <a:p>
            <a:r>
              <a:rPr lang="en-US" dirty="0"/>
              <a:t>Presented by </a:t>
            </a:r>
            <a:br>
              <a:rPr lang="en-US" dirty="0"/>
            </a:br>
            <a:r>
              <a:rPr lang="en-US" dirty="0"/>
              <a:t>Shankar Reddy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C5FA3C-8C75-E7D0-98A5-8514D31FCD7B}"/>
              </a:ext>
            </a:extLst>
          </p:cNvPr>
          <p:cNvSpPr txBox="1"/>
          <p:nvPr/>
        </p:nvSpPr>
        <p:spPr>
          <a:xfrm>
            <a:off x="3436374" y="5035159"/>
            <a:ext cx="773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 Raw Data to Business Intelligence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F5F654-5D0E-4AB9-C56B-A3384DE8A677}"/>
              </a:ext>
            </a:extLst>
          </p:cNvPr>
          <p:cNvSpPr txBox="1"/>
          <p:nvPr/>
        </p:nvSpPr>
        <p:spPr>
          <a:xfrm>
            <a:off x="1897626" y="656687"/>
            <a:ext cx="89080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Data Analytics Internship ApexPlanet                 </a:t>
            </a:r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. 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           Software Pvt Ltd.</a:t>
            </a:r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9FB-B08B-6550-BEBF-B43074192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8" y="634999"/>
            <a:ext cx="9329888" cy="1493619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The Challenge: High Delinquency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6979E6-6001-020D-AC71-5B9F316FC9F9}"/>
              </a:ext>
            </a:extLst>
          </p:cNvPr>
          <p:cNvSpPr txBox="1"/>
          <p:nvPr/>
        </p:nvSpPr>
        <p:spPr>
          <a:xfrm>
            <a:off x="727587" y="4129547"/>
            <a:ext cx="1004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0DCAACA-F899-FFBD-9AC2-91A5D1283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187" y="3078824"/>
            <a:ext cx="957661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Goal: Analyze customer data to identify the root causes of default and build a monitoring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 identified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16% Delinquency Rate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 the current loan portfolio.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17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4141" y="89310"/>
            <a:ext cx="5643717" cy="56945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Real-Time Risk Monitoring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C5DBD-926F-9B50-DAA4-F4E2BF587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28" y="658761"/>
            <a:ext cx="11847872" cy="518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752A6B-F1F5-C6C4-7D14-976C28901A37}"/>
              </a:ext>
            </a:extLst>
          </p:cNvPr>
          <p:cNvSpPr txBox="1"/>
          <p:nvPr/>
        </p:nvSpPr>
        <p:spPr>
          <a:xfrm>
            <a:off x="526025" y="6014573"/>
            <a:ext cx="114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built an interactive tool to track risk. This revealed a 'Critical Risk' segment comprising </a:t>
            </a:r>
            <a:r>
              <a:rPr lang="en-US" b="1" dirty="0">
                <a:solidFill>
                  <a:schemeClr val="bg1"/>
                </a:solidFill>
              </a:rPr>
              <a:t>52%</a:t>
            </a:r>
            <a:r>
              <a:rPr lang="en-US" dirty="0">
                <a:solidFill>
                  <a:schemeClr val="bg1"/>
                </a:solidFill>
              </a:rPr>
              <a:t> of customers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651B9E51-7424-ECA6-B942-E7FB0B4C7C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644855" y="297068"/>
            <a:ext cx="713766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Hypothesis Testing &amp; Complexity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6E28CE8-B3F8-05BD-C720-F36A65347884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324465" y="1330237"/>
            <a:ext cx="4286864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Hypothesis: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 tested if single factors (like Credit Score) predict default.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Result: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Our automated statistical scan found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P-Values &gt; 0.05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all individual variables.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Delinquency is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driven by simple, isolated rules. It is a complex, non-linear problem.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4020C2-A79C-E675-2E02-DF8951D7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329" y="1307691"/>
            <a:ext cx="7354528" cy="51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0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BD05B-626E-805B-3979-F4B5AD4C5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392" y="83020"/>
            <a:ext cx="8481399" cy="1494477"/>
          </a:xfrm>
        </p:spPr>
        <p:txBody>
          <a:bodyPr/>
          <a:lstStyle/>
          <a:p>
            <a:r>
              <a:rPr lang="en-IN" dirty="0"/>
              <a:t>Strategic Action Plan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4CB10-2DF4-DC09-AC0F-609BF1121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4939" y="2736022"/>
            <a:ext cx="9166119" cy="2749095"/>
          </a:xfrm>
        </p:spPr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773259A-F967-C26B-FF12-51A7C4682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0748" y="2182024"/>
            <a:ext cx="936031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 Simple Filters: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Since Credit Score alone is not a predictor, do not auto-reject applicants based on score thresholds.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Adopt Machine Learning: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complexity of the data justifies the need for advanced AI models (Random Forest) to find hidden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Human Review: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 the Dashboard to manually review flagged accounts.</a:t>
            </a:r>
          </a:p>
        </p:txBody>
      </p:sp>
    </p:spTree>
    <p:extLst>
      <p:ext uri="{BB962C8B-B14F-4D97-AF65-F5344CB8AC3E}">
        <p14:creationId xmlns:p14="http://schemas.microsoft.com/office/powerpoint/2010/main" val="1331559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B16D-2F4A-F938-64C3-F8B6808F5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370" y="635001"/>
            <a:ext cx="7538418" cy="1494477"/>
          </a:xfrm>
        </p:spPr>
        <p:txBody>
          <a:bodyPr>
            <a:normAutofit/>
          </a:bodyPr>
          <a:lstStyle/>
          <a:p>
            <a:r>
              <a:rPr lang="en-IN" dirty="0"/>
              <a:t>Conclusion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CE1C32-E3BE-E820-0C0D-D82105EBFB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9871" y="2964336"/>
            <a:ext cx="8965020" cy="3528373"/>
          </a:xfrm>
        </p:spPr>
        <p:txBody>
          <a:bodyPr>
            <a:normAutofit/>
          </a:bodyPr>
          <a:lstStyle/>
          <a:p>
            <a:r>
              <a:rPr lang="en-US" sz="2400" dirty="0"/>
              <a:t>We successfully transformed raw data into a validated risk engine. While simple statistics show no easy answers, our Dashboard provides the visibility needed to manage risk today.</a:t>
            </a:r>
          </a:p>
        </p:txBody>
      </p:sp>
    </p:spTree>
    <p:extLst>
      <p:ext uri="{BB962C8B-B14F-4D97-AF65-F5344CB8AC3E}">
        <p14:creationId xmlns:p14="http://schemas.microsoft.com/office/powerpoint/2010/main" val="183493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group of people walking in a subway">
            <a:extLst>
              <a:ext uri="{FF2B5EF4-FFF2-40B4-BE49-F238E27FC236}">
                <a16:creationId xmlns:a16="http://schemas.microsoft.com/office/drawing/2014/main" id="{AC034648-54BF-9F83-4240-FAD885A284F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BA87EA-8BB3-79C6-656A-1A8ABD658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26" y="3242949"/>
            <a:ext cx="6981822" cy="186657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DF94A-DA27-1E29-408E-F5360E814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15429" y="3242949"/>
            <a:ext cx="2442535" cy="1866575"/>
          </a:xfrm>
        </p:spPr>
        <p:txBody>
          <a:bodyPr/>
          <a:lstStyle/>
          <a:p>
            <a:r>
              <a:rPr lang="en-US" dirty="0"/>
              <a:t>Presented by Shankar Reddy</a:t>
            </a:r>
          </a:p>
        </p:txBody>
      </p:sp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theme/theme1.xml><?xml version="1.0" encoding="utf-8"?>
<a:theme xmlns:a="http://schemas.openxmlformats.org/drawingml/2006/main" name="UrbanBlock_Finance">
  <a:themeElements>
    <a:clrScheme name="UrbanBlock_Finance 5">
      <a:dk1>
        <a:srgbClr val="000000"/>
      </a:dk1>
      <a:lt1>
        <a:srgbClr val="FFFFFF"/>
      </a:lt1>
      <a:dk2>
        <a:srgbClr val="FD5336"/>
      </a:dk2>
      <a:lt2>
        <a:srgbClr val="EDEBE6"/>
      </a:lt2>
      <a:accent1>
        <a:srgbClr val="FFD765"/>
      </a:accent1>
      <a:accent2>
        <a:srgbClr val="E9E5DB"/>
      </a:accent2>
      <a:accent3>
        <a:srgbClr val="B1933C"/>
      </a:accent3>
      <a:accent4>
        <a:srgbClr val="202020"/>
      </a:accent4>
      <a:accent5>
        <a:srgbClr val="1D567E"/>
      </a:accent5>
      <a:accent6>
        <a:srgbClr val="DBD7CE"/>
      </a:accent6>
      <a:hlink>
        <a:srgbClr val="45413A"/>
      </a:hlink>
      <a:folHlink>
        <a:srgbClr val="CD432B"/>
      </a:folHlink>
    </a:clrScheme>
    <a:fontScheme name="Custom 46">
      <a:majorFont>
        <a:latin typeface="Times New Roman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rban_Block_Finance_win32_KO_V8" id="{BEA0E2C9-6901-4166-9F82-F7DC2713C4F5}" vid="{8BD71FBC-4903-404D-8C28-795D8F512D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7DD590A-8042-4F36-843F-743A8DB178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5F0793-C6FF-4F7B-89E4-1C07E669E5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C4B9AF2-5B11-48FF-A8A8-964B2D972562}">
  <ds:schemaRefs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dcmitype/"/>
    <ds:schemaRef ds:uri="http://schemas.microsoft.com/sharepoint/v3"/>
    <ds:schemaRef ds:uri="230e9df3-be65-4c73-a93b-d1236ebd677e"/>
    <ds:schemaRef ds:uri="71af3243-3dd4-4a8d-8c0d-dd76da1f02a5"/>
    <ds:schemaRef ds:uri="http://schemas.microsoft.com/office/2006/documentManagement/types"/>
    <ds:schemaRef ds:uri="http://purl.org/dc/elements/1.1/"/>
    <ds:schemaRef ds:uri="http://schemas.microsoft.com/office/2006/metadata/properties"/>
    <ds:schemaRef ds:uri="16c05727-aa75-4e4a-9b5f-8a80a1165891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Urban block finance presentation</Template>
  <TotalTime>520</TotalTime>
  <Words>244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Arial</vt:lpstr>
      <vt:lpstr>Avenir Next LT Pro</vt:lpstr>
      <vt:lpstr>Avenir Next LT Pro Demi</vt:lpstr>
      <vt:lpstr>Avenir Next LT Pro Light</vt:lpstr>
      <vt:lpstr>Times New Roman</vt:lpstr>
      <vt:lpstr>UrbanBlock_Finance</vt:lpstr>
      <vt:lpstr>Strategic Risk Analysis Report</vt:lpstr>
      <vt:lpstr>The Challenge: High Delinquency</vt:lpstr>
      <vt:lpstr>Real-Time Risk Monitoring</vt:lpstr>
      <vt:lpstr>Hypothesis Testing &amp; Complexity </vt:lpstr>
      <vt:lpstr>Strategic Action Plan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Mopur Shankar Reddy</dc:creator>
  <cp:lastModifiedBy>Mopur Shankar Reddy</cp:lastModifiedBy>
  <cp:revision>2</cp:revision>
  <dcterms:created xsi:type="dcterms:W3CDTF">2026-01-16T12:40:48Z</dcterms:created>
  <dcterms:modified xsi:type="dcterms:W3CDTF">2026-01-25T20:54:26Z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